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notesMasterIdLst>
    <p:notesMasterId r:id="rId4"/>
  </p:notesMasterIdLst>
  <p:sldIdLst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60"/>
  </p:normalViewPr>
  <p:slideViewPr>
    <p:cSldViewPr>
      <p:cViewPr varScale="1">
        <p:scale>
          <a:sx n="109" d="100"/>
          <a:sy n="109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F21E8-987E-47DA-9A7A-3BA8AC6A5F19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9B71-2604-4DC8-A268-16BB1BA2B9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E37-C9F6-4D29-A59C-71684F14F707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FA4D-51B9-4F95-AF5D-20E649D09B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lue burst.jpg"/>
          <p:cNvPicPr/>
          <p:nvPr userDrawn="1"/>
        </p:nvPicPr>
        <p:blipFill>
          <a:blip r:embed="rId13"/>
          <a:srcRect l="2705" t="4878" r="2631" b="3659"/>
          <a:stretch>
            <a:fillRect/>
          </a:stretch>
        </p:blipFill>
        <p:spPr>
          <a:xfrm>
            <a:off x="228600" y="228600"/>
            <a:ext cx="8763000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 descr="blue burst.jpg"/>
          <p:cNvPicPr/>
          <p:nvPr userDrawn="1"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2594" t="5894" r="3941" b="6651"/>
          <a:stretch>
            <a:fillRect/>
          </a:stretch>
        </p:blipFill>
        <p:spPr>
          <a:xfrm>
            <a:off x="457200" y="457200"/>
            <a:ext cx="8305800" cy="594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 userDrawn="1"/>
        </p:nvSpPr>
        <p:spPr>
          <a:xfrm>
            <a:off x="1015220" y="923502"/>
            <a:ext cx="7189762" cy="494389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841375" y="3505200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FOR DISTINCTION 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840581" y="3733800"/>
            <a:ext cx="75390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DISTINCTION HERE</a:t>
            </a:r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841375" y="2209801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15968"/>
                </a:solidFill>
                <a:effectLst/>
                <a:latin typeface="+mn-lt"/>
                <a:cs typeface="Arial" pitchFamily="34" charset="0"/>
              </a:rPr>
              <a:t>IN HONOR OF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5968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1808957" y="2514600"/>
            <a:ext cx="5602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YOUR NAME </a:t>
            </a:r>
          </a:p>
        </p:txBody>
      </p:sp>
      <p:sp>
        <p:nvSpPr>
          <p:cNvPr id="14" name="Half Frame 13"/>
          <p:cNvSpPr/>
          <p:nvPr userDrawn="1"/>
        </p:nvSpPr>
        <p:spPr>
          <a:xfrm>
            <a:off x="152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alf Frame 14"/>
          <p:cNvSpPr/>
          <p:nvPr userDrawn="1"/>
        </p:nvSpPr>
        <p:spPr>
          <a:xfrm rot="5400000">
            <a:off x="8153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Half Frame 15"/>
          <p:cNvSpPr/>
          <p:nvPr userDrawn="1"/>
        </p:nvSpPr>
        <p:spPr>
          <a:xfrm rot="16200000">
            <a:off x="152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Half Frame 16"/>
          <p:cNvSpPr/>
          <p:nvPr userDrawn="1"/>
        </p:nvSpPr>
        <p:spPr>
          <a:xfrm rot="10800000">
            <a:off x="8153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10-Point Star 17"/>
          <p:cNvSpPr/>
          <p:nvPr userDrawn="1"/>
        </p:nvSpPr>
        <p:spPr>
          <a:xfrm>
            <a:off x="3810000" y="5190631"/>
            <a:ext cx="1591169" cy="1591169"/>
          </a:xfrm>
          <a:prstGeom prst="star10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10-Point Star 18"/>
          <p:cNvSpPr/>
          <p:nvPr userDrawn="1"/>
        </p:nvSpPr>
        <p:spPr>
          <a:xfrm>
            <a:off x="4024206" y="5404837"/>
            <a:ext cx="1162756" cy="1162756"/>
          </a:xfrm>
          <a:prstGeom prst="star10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10-Point Star 19"/>
          <p:cNvSpPr/>
          <p:nvPr userDrawn="1"/>
        </p:nvSpPr>
        <p:spPr>
          <a:xfrm>
            <a:off x="4194104" y="5574735"/>
            <a:ext cx="822960" cy="822960"/>
          </a:xfrm>
          <a:prstGeom prst="star10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 burst.jpg"/>
          <p:cNvPicPr/>
          <p:nvPr/>
        </p:nvPicPr>
        <p:blipFill>
          <a:blip r:embed="rId2"/>
          <a:srcRect l="2705" t="4878" r="2631" b="3659"/>
          <a:stretch>
            <a:fillRect/>
          </a:stretch>
        </p:blipFill>
        <p:spPr>
          <a:xfrm>
            <a:off x="228600" y="228600"/>
            <a:ext cx="8763000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 descr="blue burst.jpg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2594" t="5894" r="3941" b="6651"/>
          <a:stretch>
            <a:fillRect/>
          </a:stretch>
        </p:blipFill>
        <p:spPr>
          <a:xfrm>
            <a:off x="457200" y="457200"/>
            <a:ext cx="8305800" cy="594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015220" y="923502"/>
            <a:ext cx="7189762" cy="494389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41375" y="3505200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IN </a:t>
            </a:r>
            <a:r>
              <a:rPr lang="en-US" sz="120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APPRECIATION FOR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40581" y="3733800"/>
            <a:ext cx="75390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DISTINCTION HERE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41375" y="2209801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cs typeface="Arial" pitchFamily="34" charset="0"/>
              </a:rPr>
              <a:t>IN HONOR OF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8659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TEACHER </a:t>
            </a:r>
            <a:r>
              <a:rPr kumimoji="0" lang="en-US" sz="6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NAME </a:t>
            </a:r>
          </a:p>
        </p:txBody>
      </p:sp>
      <p:sp>
        <p:nvSpPr>
          <p:cNvPr id="13" name="Half Frame 12"/>
          <p:cNvSpPr/>
          <p:nvPr/>
        </p:nvSpPr>
        <p:spPr>
          <a:xfrm>
            <a:off x="152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Half Frame 13"/>
          <p:cNvSpPr/>
          <p:nvPr/>
        </p:nvSpPr>
        <p:spPr>
          <a:xfrm rot="5400000">
            <a:off x="8153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alf Frame 14"/>
          <p:cNvSpPr/>
          <p:nvPr/>
        </p:nvSpPr>
        <p:spPr>
          <a:xfrm rot="16200000">
            <a:off x="152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Half Frame 15"/>
          <p:cNvSpPr/>
          <p:nvPr/>
        </p:nvSpPr>
        <p:spPr>
          <a:xfrm rot="10800000">
            <a:off x="8153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10-Point Star 17"/>
          <p:cNvSpPr/>
          <p:nvPr/>
        </p:nvSpPr>
        <p:spPr>
          <a:xfrm>
            <a:off x="3810000" y="5190631"/>
            <a:ext cx="1591169" cy="1591169"/>
          </a:xfrm>
          <a:prstGeom prst="star10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10-Point Star 18"/>
          <p:cNvSpPr/>
          <p:nvPr/>
        </p:nvSpPr>
        <p:spPr>
          <a:xfrm>
            <a:off x="4024206" y="5404837"/>
            <a:ext cx="1162756" cy="1162756"/>
          </a:xfrm>
          <a:prstGeom prst="star10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10-Point Star 19"/>
          <p:cNvSpPr/>
          <p:nvPr/>
        </p:nvSpPr>
        <p:spPr>
          <a:xfrm>
            <a:off x="4194104" y="5574735"/>
            <a:ext cx="822960" cy="822960"/>
          </a:xfrm>
          <a:prstGeom prst="star10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19800" y="6629400"/>
            <a:ext cx="1997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cs typeface="Arial" pitchFamily="34" charset="0"/>
              </a:rPr>
              <a:t>Made in Office 2007 for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office2007.com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62600" y="5181600"/>
            <a:ext cx="2286000" cy="0"/>
          </a:xfrm>
          <a:prstGeom prst="line">
            <a:avLst/>
          </a:prstGeom>
          <a:ln w="3175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Bold ITC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D820AC-83CC-4713-A058-182BD32CD9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3976</TotalTime>
  <Words>18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</dc:title>
  <dc:creator/>
  <cp:keywords/>
  <cp:lastModifiedBy>Diana Caballero</cp:lastModifiedBy>
  <cp:revision>46</cp:revision>
  <dcterms:modified xsi:type="dcterms:W3CDTF">2013-11-27T13:50:56Z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TC103358129990</vt:lpwstr>
  </property>
</Properties>
</file>